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86" r:id="rId3"/>
    <p:sldId id="287" r:id="rId4"/>
    <p:sldId id="293" r:id="rId5"/>
    <p:sldId id="294" r:id="rId6"/>
    <p:sldId id="295" r:id="rId7"/>
    <p:sldId id="284" r:id="rId8"/>
    <p:sldId id="281" r:id="rId9"/>
    <p:sldId id="290" r:id="rId10"/>
    <p:sldId id="288" r:id="rId11"/>
    <p:sldId id="278" r:id="rId12"/>
    <p:sldId id="296" r:id="rId13"/>
    <p:sldId id="277" r:id="rId14"/>
  </p:sldIdLst>
  <p:sldSz cx="12192000" cy="6858000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CR A Extended" panose="02010509020102010303" pitchFamily="50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ono" panose="00000009000000000000" pitchFamily="49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Ілля Онищенко" userId="be788741aa2fffc9" providerId="LiveId" clId="{BBE04201-FA9C-445D-93D1-11F90E340A69}"/>
    <pc:docChg chg="undo custSel addSld delSld modSld sldOrd">
      <pc:chgData name="Ілля Онищенко" userId="be788741aa2fffc9" providerId="LiveId" clId="{BBE04201-FA9C-445D-93D1-11F90E340A69}" dt="2023-06-01T09:38:40.117" v="100" actId="14100"/>
      <pc:docMkLst>
        <pc:docMk/>
      </pc:docMkLst>
      <pc:sldChg chg="modSp mod">
        <pc:chgData name="Ілля Онищенко" userId="be788741aa2fffc9" providerId="LiveId" clId="{BBE04201-FA9C-445D-93D1-11F90E340A69}" dt="2023-06-01T09:35:39.903" v="93" actId="1076"/>
        <pc:sldMkLst>
          <pc:docMk/>
          <pc:sldMk cId="907600404" sldId="278"/>
        </pc:sldMkLst>
        <pc:spChg chg="mod">
          <ac:chgData name="Ілля Онищенко" userId="be788741aa2fffc9" providerId="LiveId" clId="{BBE04201-FA9C-445D-93D1-11F90E340A69}" dt="2023-06-01T09:35:39.903" v="93" actId="1076"/>
          <ac:spMkLst>
            <pc:docMk/>
            <pc:sldMk cId="907600404" sldId="278"/>
            <ac:spMk id="5" creationId="{4C2E839F-9208-C6CD-50F3-BABE58B35BD3}"/>
          </ac:spMkLst>
        </pc:spChg>
      </pc:sldChg>
      <pc:sldChg chg="addSp delSp modSp mod">
        <pc:chgData name="Ілля Онищенко" userId="be788741aa2fffc9" providerId="LiveId" clId="{BBE04201-FA9C-445D-93D1-11F90E340A69}" dt="2023-06-01T09:38:07.096" v="96" actId="1076"/>
        <pc:sldMkLst>
          <pc:docMk/>
          <pc:sldMk cId="3165273939" sldId="286"/>
        </pc:sldMkLst>
        <pc:spChg chg="mod">
          <ac:chgData name="Ілля Онищенко" userId="be788741aa2fffc9" providerId="LiveId" clId="{BBE04201-FA9C-445D-93D1-11F90E340A69}" dt="2023-06-01T09:38:04.248" v="95" actId="14100"/>
          <ac:spMkLst>
            <pc:docMk/>
            <pc:sldMk cId="3165273939" sldId="286"/>
            <ac:spMk id="11" creationId="{27C42369-C390-225E-F2D8-A745007F57F6}"/>
          </ac:spMkLst>
        </pc:spChg>
        <pc:picChg chg="del mod">
          <ac:chgData name="Ілля Онищенко" userId="be788741aa2fffc9" providerId="LiveId" clId="{BBE04201-FA9C-445D-93D1-11F90E340A69}" dt="2023-05-31T13:23:56.029" v="2" actId="478"/>
          <ac:picMkLst>
            <pc:docMk/>
            <pc:sldMk cId="3165273939" sldId="286"/>
            <ac:picMk id="10" creationId="{966363B6-7ACD-6B76-12DA-5E90DD73E987}"/>
          </ac:picMkLst>
        </pc:picChg>
        <pc:picChg chg="add mod">
          <ac:chgData name="Ілля Онищенко" userId="be788741aa2fffc9" providerId="LiveId" clId="{BBE04201-FA9C-445D-93D1-11F90E340A69}" dt="2023-06-01T09:38:07.096" v="96" actId="1076"/>
          <ac:picMkLst>
            <pc:docMk/>
            <pc:sldMk cId="3165273939" sldId="286"/>
            <ac:picMk id="1026" creationId="{E3E519F6-4366-5DD0-BCCA-6CD24CD4DC7E}"/>
          </ac:picMkLst>
        </pc:picChg>
      </pc:sldChg>
      <pc:sldChg chg="addSp delSp modSp mod">
        <pc:chgData name="Ілля Онищенко" userId="be788741aa2fffc9" providerId="LiveId" clId="{BBE04201-FA9C-445D-93D1-11F90E340A69}" dt="2023-05-31T13:35:57.078" v="68" actId="1076"/>
        <pc:sldMkLst>
          <pc:docMk/>
          <pc:sldMk cId="2634244662" sldId="287"/>
        </pc:sldMkLst>
        <pc:spChg chg="add mod">
          <ac:chgData name="Ілля Онищенко" userId="be788741aa2fffc9" providerId="LiveId" clId="{BBE04201-FA9C-445D-93D1-11F90E340A69}" dt="2023-05-31T13:35:55.079" v="67" actId="1076"/>
          <ac:spMkLst>
            <pc:docMk/>
            <pc:sldMk cId="2634244662" sldId="287"/>
            <ac:spMk id="2" creationId="{FB6FD4A3-A977-58BD-F570-1801DD1779CC}"/>
          </ac:spMkLst>
        </pc:spChg>
        <pc:spChg chg="mod">
          <ac:chgData name="Ілля Онищенко" userId="be788741aa2fffc9" providerId="LiveId" clId="{BBE04201-FA9C-445D-93D1-11F90E340A69}" dt="2023-05-31T13:35:38.441" v="61" actId="1076"/>
          <ac:spMkLst>
            <pc:docMk/>
            <pc:sldMk cId="2634244662" sldId="287"/>
            <ac:spMk id="3" creationId="{997D3240-250C-14D8-824E-17922759E0BA}"/>
          </ac:spMkLst>
        </pc:spChg>
        <pc:picChg chg="add del mod">
          <ac:chgData name="Ілля Онищенко" userId="be788741aa2fffc9" providerId="LiveId" clId="{BBE04201-FA9C-445D-93D1-11F90E340A69}" dt="2023-05-31T13:34:56.694" v="51" actId="478"/>
          <ac:picMkLst>
            <pc:docMk/>
            <pc:sldMk cId="2634244662" sldId="287"/>
            <ac:picMk id="1026" creationId="{87189E62-77FD-E34D-54AB-6AA023499B94}"/>
          </ac:picMkLst>
        </pc:picChg>
        <pc:picChg chg="add mod">
          <ac:chgData name="Ілля Онищенко" userId="be788741aa2fffc9" providerId="LiveId" clId="{BBE04201-FA9C-445D-93D1-11F90E340A69}" dt="2023-05-31T13:35:40.621" v="62" actId="1076"/>
          <ac:picMkLst>
            <pc:docMk/>
            <pc:sldMk cId="2634244662" sldId="287"/>
            <ac:picMk id="1028" creationId="{F8C93231-FBFF-2433-2D93-5D9D1E6A3342}"/>
          </ac:picMkLst>
        </pc:picChg>
        <pc:picChg chg="add mod">
          <ac:chgData name="Ілля Онищенко" userId="be788741aa2fffc9" providerId="LiveId" clId="{BBE04201-FA9C-445D-93D1-11F90E340A69}" dt="2023-05-31T13:35:57.078" v="68" actId="1076"/>
          <ac:picMkLst>
            <pc:docMk/>
            <pc:sldMk cId="2634244662" sldId="287"/>
            <ac:picMk id="1030" creationId="{8E3F08E4-14D4-FDC7-167E-1CCE96FBC876}"/>
          </ac:picMkLst>
        </pc:picChg>
      </pc:sldChg>
      <pc:sldChg chg="addSp delSp modSp mod modNotes">
        <pc:chgData name="Ілля Онищенко" userId="be788741aa2fffc9" providerId="LiveId" clId="{BBE04201-FA9C-445D-93D1-11F90E340A69}" dt="2023-06-01T09:38:40.117" v="100" actId="14100"/>
        <pc:sldMkLst>
          <pc:docMk/>
          <pc:sldMk cId="3979245392" sldId="288"/>
        </pc:sldMkLst>
        <pc:spChg chg="mod">
          <ac:chgData name="Ілля Онищенко" userId="be788741aa2fffc9" providerId="LiveId" clId="{BBE04201-FA9C-445D-93D1-11F90E340A69}" dt="2023-06-01T09:38:25.544" v="97" actId="14100"/>
          <ac:spMkLst>
            <pc:docMk/>
            <pc:sldMk cId="3979245392" sldId="288"/>
            <ac:spMk id="11" creationId="{27C42369-C390-225E-F2D8-A745007F57F6}"/>
          </ac:spMkLst>
        </pc:spChg>
        <pc:picChg chg="add mod">
          <ac:chgData name="Ілля Онищенко" userId="be788741aa2fffc9" providerId="LiveId" clId="{BBE04201-FA9C-445D-93D1-11F90E340A69}" dt="2023-06-01T09:38:40.117" v="100" actId="14100"/>
          <ac:picMkLst>
            <pc:docMk/>
            <pc:sldMk cId="3979245392" sldId="288"/>
            <ac:picMk id="2" creationId="{1450D97D-B542-0199-A5CC-D06D2DC7394D}"/>
          </ac:picMkLst>
        </pc:picChg>
        <pc:picChg chg="del">
          <ac:chgData name="Ілля Онищенко" userId="be788741aa2fffc9" providerId="LiveId" clId="{BBE04201-FA9C-445D-93D1-11F90E340A69}" dt="2023-06-01T09:38:35.617" v="98" actId="478"/>
          <ac:picMkLst>
            <pc:docMk/>
            <pc:sldMk cId="3979245392" sldId="288"/>
            <ac:picMk id="10" creationId="{966363B6-7ACD-6B76-12DA-5E90DD73E987}"/>
          </ac:picMkLst>
        </pc:picChg>
      </pc:sldChg>
      <pc:sldChg chg="del">
        <pc:chgData name="Ілля Онищенко" userId="be788741aa2fffc9" providerId="LiveId" clId="{BBE04201-FA9C-445D-93D1-11F90E340A69}" dt="2023-05-31T13:37:26.357" v="77" actId="47"/>
        <pc:sldMkLst>
          <pc:docMk/>
          <pc:sldMk cId="1278718394" sldId="289"/>
        </pc:sldMkLst>
      </pc:sldChg>
      <pc:sldChg chg="modSp add mod ord">
        <pc:chgData name="Ілля Онищенко" userId="be788741aa2fffc9" providerId="LiveId" clId="{BBE04201-FA9C-445D-93D1-11F90E340A69}" dt="2023-05-31T13:37:30.268" v="78"/>
        <pc:sldMkLst>
          <pc:docMk/>
          <pc:sldMk cId="2438155592" sldId="292"/>
        </pc:sldMkLst>
        <pc:spChg chg="mod">
          <ac:chgData name="Ілля Онищенко" userId="be788741aa2fffc9" providerId="LiveId" clId="{BBE04201-FA9C-445D-93D1-11F90E340A69}" dt="2023-05-31T13:37:18.708" v="76"/>
          <ac:spMkLst>
            <pc:docMk/>
            <pc:sldMk cId="2438155592" sldId="292"/>
            <ac:spMk id="3" creationId="{997D3240-250C-14D8-824E-17922759E0BA}"/>
          </ac:spMkLst>
        </pc:spChg>
        <pc:spChg chg="mod">
          <ac:chgData name="Ілля Онищенко" userId="be788741aa2fffc9" providerId="LiveId" clId="{BBE04201-FA9C-445D-93D1-11F90E340A69}" dt="2023-05-31T13:37:30.268" v="78"/>
          <ac:spMkLst>
            <pc:docMk/>
            <pc:sldMk cId="2438155592" sldId="292"/>
            <ac:spMk id="9" creationId="{B55CD884-69BC-AFDC-9721-62264E582B65}"/>
          </ac:spMkLst>
        </pc:spChg>
      </pc:sldChg>
    </pc:docChg>
  </pc:docChgLst>
  <pc:docChgLst>
    <pc:chgData name="Ілля Онищенко" userId="be788741aa2fffc9" providerId="LiveId" clId="{C6D10781-D969-4DDC-A79D-6569E75206CE}"/>
    <pc:docChg chg="undo redo custSel addSld delSld modSld">
      <pc:chgData name="Ілля Онищенко" userId="be788741aa2fffc9" providerId="LiveId" clId="{C6D10781-D969-4DDC-A79D-6569E75206CE}" dt="2023-06-15T23:56:44.081" v="959" actId="1076"/>
      <pc:docMkLst>
        <pc:docMk/>
      </pc:docMkLst>
      <pc:sldChg chg="addSp delSp modSp mod chgLayout">
        <pc:chgData name="Ілля Онищенко" userId="be788741aa2fffc9" providerId="LiveId" clId="{C6D10781-D969-4DDC-A79D-6569E75206CE}" dt="2023-06-15T23:55:40.638" v="949" actId="1076"/>
        <pc:sldMkLst>
          <pc:docMk/>
          <pc:sldMk cId="0" sldId="256"/>
        </pc:sldMkLst>
        <pc:spChg chg="add del mod">
          <ac:chgData name="Ілля Онищенко" userId="be788741aa2fffc9" providerId="LiveId" clId="{C6D10781-D969-4DDC-A79D-6569E75206CE}" dt="2023-06-15T23:02:24.525" v="1" actId="478"/>
          <ac:spMkLst>
            <pc:docMk/>
            <pc:sldMk cId="0" sldId="256"/>
            <ac:spMk id="3" creationId="{754C3845-CF29-99B5-53DD-624292C9694A}"/>
          </ac:spMkLst>
        </pc:spChg>
        <pc:spChg chg="add del mod">
          <ac:chgData name="Ілля Онищенко" userId="be788741aa2fffc9" providerId="LiveId" clId="{C6D10781-D969-4DDC-A79D-6569E75206CE}" dt="2023-06-15T23:04:39.274" v="54" actId="6264"/>
          <ac:spMkLst>
            <pc:docMk/>
            <pc:sldMk cId="0" sldId="256"/>
            <ac:spMk id="4" creationId="{10EE4318-8922-1EC7-74E4-004F1DE53678}"/>
          </ac:spMkLst>
        </pc:spChg>
        <pc:spChg chg="add del mod ord">
          <ac:chgData name="Ілля Онищенко" userId="be788741aa2fffc9" providerId="LiveId" clId="{C6D10781-D969-4DDC-A79D-6569E75206CE}" dt="2023-06-15T23:04:39.274" v="54" actId="6264"/>
          <ac:spMkLst>
            <pc:docMk/>
            <pc:sldMk cId="0" sldId="256"/>
            <ac:spMk id="5" creationId="{104A06AF-40ED-E748-2C89-248E8C230DC3}"/>
          </ac:spMkLst>
        </pc:spChg>
        <pc:spChg chg="add del mod">
          <ac:chgData name="Ілля Онищенко" userId="be788741aa2fffc9" providerId="LiveId" clId="{C6D10781-D969-4DDC-A79D-6569E75206CE}" dt="2023-06-15T23:04:48.219" v="56" actId="6264"/>
          <ac:spMkLst>
            <pc:docMk/>
            <pc:sldMk cId="0" sldId="256"/>
            <ac:spMk id="6" creationId="{4C2173C0-C3D0-FFDC-5CBF-E366424A1090}"/>
          </ac:spMkLst>
        </pc:spChg>
        <pc:spChg chg="add mod ord">
          <ac:chgData name="Ілля Онищенко" userId="be788741aa2fffc9" providerId="LiveId" clId="{C6D10781-D969-4DDC-A79D-6569E75206CE}" dt="2023-06-15T23:55:40.638" v="949" actId="1076"/>
          <ac:spMkLst>
            <pc:docMk/>
            <pc:sldMk cId="0" sldId="256"/>
            <ac:spMk id="7" creationId="{E5AAD96E-B594-10F6-9413-BD07D3CB5F6D}"/>
          </ac:spMkLst>
        </pc:spChg>
        <pc:spChg chg="add mod">
          <ac:chgData name="Ілля Онищенко" userId="be788741aa2fffc9" providerId="LiveId" clId="{C6D10781-D969-4DDC-A79D-6569E75206CE}" dt="2023-06-15T23:05:01.599" v="61" actId="1076"/>
          <ac:spMkLst>
            <pc:docMk/>
            <pc:sldMk cId="0" sldId="256"/>
            <ac:spMk id="8" creationId="{949DC74C-846C-7045-70E0-0DEBD7DD4612}"/>
          </ac:spMkLst>
        </pc:spChg>
        <pc:spChg chg="add del mod">
          <ac:chgData name="Ілля Онищенко" userId="be788741aa2fffc9" providerId="LiveId" clId="{C6D10781-D969-4DDC-A79D-6569E75206CE}" dt="2023-06-15T23:04:58.183" v="60" actId="478"/>
          <ac:spMkLst>
            <pc:docMk/>
            <pc:sldMk cId="0" sldId="256"/>
            <ac:spMk id="10" creationId="{11ADDECA-2661-9B7A-D88E-9D96ABA9340B}"/>
          </ac:spMkLst>
        </pc:spChg>
        <pc:spChg chg="del">
          <ac:chgData name="Ілля Онищенко" userId="be788741aa2fffc9" providerId="LiveId" clId="{C6D10781-D969-4DDC-A79D-6569E75206CE}" dt="2023-06-15T23:02:23.064" v="0" actId="478"/>
          <ac:spMkLst>
            <pc:docMk/>
            <pc:sldMk cId="0" sldId="256"/>
            <ac:spMk id="380" creationId="{00000000-0000-0000-0000-000000000000}"/>
          </ac:spMkLst>
        </pc:spChg>
        <pc:spChg chg="del mod ord">
          <ac:chgData name="Ілля Онищенко" userId="be788741aa2fffc9" providerId="LiveId" clId="{C6D10781-D969-4DDC-A79D-6569E75206CE}" dt="2023-06-15T23:04:56.382" v="59" actId="478"/>
          <ac:spMkLst>
            <pc:docMk/>
            <pc:sldMk cId="0" sldId="256"/>
            <ac:spMk id="381" creationId="{00000000-0000-0000-0000-000000000000}"/>
          </ac:spMkLst>
        </pc:spChg>
      </pc:sldChg>
      <pc:sldChg chg="modSp mod">
        <pc:chgData name="Ілля Онищенко" userId="be788741aa2fffc9" providerId="LiveId" clId="{C6D10781-D969-4DDC-A79D-6569E75206CE}" dt="2023-06-15T23:47:25.103" v="844" actId="20577"/>
        <pc:sldMkLst>
          <pc:docMk/>
          <pc:sldMk cId="0" sldId="277"/>
        </pc:sldMkLst>
        <pc:spChg chg="mod">
          <ac:chgData name="Ілля Онищенко" userId="be788741aa2fffc9" providerId="LiveId" clId="{C6D10781-D969-4DDC-A79D-6569E75206CE}" dt="2023-06-15T23:47:12.598" v="837" actId="1076"/>
          <ac:spMkLst>
            <pc:docMk/>
            <pc:sldMk cId="0" sldId="277"/>
            <ac:spMk id="853" creationId="{00000000-0000-0000-0000-000000000000}"/>
          </ac:spMkLst>
        </pc:spChg>
        <pc:spChg chg="mod">
          <ac:chgData name="Ілля Онищенко" userId="be788741aa2fffc9" providerId="LiveId" clId="{C6D10781-D969-4DDC-A79D-6569E75206CE}" dt="2023-06-15T23:47:25.103" v="844" actId="20577"/>
          <ac:spMkLst>
            <pc:docMk/>
            <pc:sldMk cId="0" sldId="277"/>
            <ac:spMk id="854" creationId="{00000000-0000-0000-0000-000000000000}"/>
          </ac:spMkLst>
        </pc:spChg>
      </pc:sldChg>
      <pc:sldChg chg="addSp delSp modSp mod">
        <pc:chgData name="Ілля Онищенко" userId="be788741aa2fffc9" providerId="LiveId" clId="{C6D10781-D969-4DDC-A79D-6569E75206CE}" dt="2023-06-15T23:55:03.071" v="948" actId="1076"/>
        <pc:sldMkLst>
          <pc:docMk/>
          <pc:sldMk cId="907600404" sldId="278"/>
        </pc:sldMkLst>
        <pc:spChg chg="del">
          <ac:chgData name="Ілля Онищенко" userId="be788741aa2fffc9" providerId="LiveId" clId="{C6D10781-D969-4DDC-A79D-6569E75206CE}" dt="2023-06-15T23:03:40.423" v="49" actId="478"/>
          <ac:spMkLst>
            <pc:docMk/>
            <pc:sldMk cId="907600404" sldId="278"/>
            <ac:spMk id="2" creationId="{6D64B0F5-084A-FF86-2AF1-F6A4359ACED9}"/>
          </ac:spMkLst>
        </pc:spChg>
        <pc:spChg chg="add del mod">
          <ac:chgData name="Ілля Онищенко" userId="be788741aa2fffc9" providerId="LiveId" clId="{C6D10781-D969-4DDC-A79D-6569E75206CE}" dt="2023-06-15T23:03:41.938" v="50" actId="478"/>
          <ac:spMkLst>
            <pc:docMk/>
            <pc:sldMk cId="907600404" sldId="278"/>
            <ac:spMk id="4" creationId="{311D6D49-CCC6-27A2-B130-C8611614F74F}"/>
          </ac:spMkLst>
        </pc:spChg>
        <pc:spChg chg="del">
          <ac:chgData name="Ілля Онищенко" userId="be788741aa2fffc9" providerId="LiveId" clId="{C6D10781-D969-4DDC-A79D-6569E75206CE}" dt="2023-06-15T23:03:43.351" v="51" actId="478"/>
          <ac:spMkLst>
            <pc:docMk/>
            <pc:sldMk cId="907600404" sldId="278"/>
            <ac:spMk id="5" creationId="{4C2E839F-9208-C6CD-50F3-BABE58B35BD3}"/>
          </ac:spMkLst>
        </pc:spChg>
        <pc:spChg chg="del">
          <ac:chgData name="Ілля Онищенко" userId="be788741aa2fffc9" providerId="LiveId" clId="{C6D10781-D969-4DDC-A79D-6569E75206CE}" dt="2023-06-15T23:03:44.813" v="52" actId="478"/>
          <ac:spMkLst>
            <pc:docMk/>
            <pc:sldMk cId="907600404" sldId="278"/>
            <ac:spMk id="6" creationId="{843B6B81-C253-2D9E-6361-C9D20A30DDE0}"/>
          </ac:spMkLst>
        </pc:spChg>
        <pc:spChg chg="add del">
          <ac:chgData name="Ілля Онищенко" userId="be788741aa2fffc9" providerId="LiveId" clId="{C6D10781-D969-4DDC-A79D-6569E75206CE}" dt="2023-06-15T23:50:59.722" v="865" actId="478"/>
          <ac:spMkLst>
            <pc:docMk/>
            <pc:sldMk cId="907600404" sldId="278"/>
            <ac:spMk id="16" creationId="{773E980C-380A-C481-C5BE-0FC4C60E2459}"/>
          </ac:spMkLst>
        </pc:spChg>
        <pc:spChg chg="add mod">
          <ac:chgData name="Ілля Онищенко" userId="be788741aa2fffc9" providerId="LiveId" clId="{C6D10781-D969-4DDC-A79D-6569E75206CE}" dt="2023-06-15T23:52:18.305" v="905" actId="1076"/>
          <ac:spMkLst>
            <pc:docMk/>
            <pc:sldMk cId="907600404" sldId="278"/>
            <ac:spMk id="17" creationId="{B3B06C07-F891-955E-A055-E300E7A52231}"/>
          </ac:spMkLst>
        </pc:spChg>
        <pc:spChg chg="add del">
          <ac:chgData name="Ілля Онищенко" userId="be788741aa2fffc9" providerId="LiveId" clId="{C6D10781-D969-4DDC-A79D-6569E75206CE}" dt="2023-06-15T23:52:04.879" v="898" actId="478"/>
          <ac:spMkLst>
            <pc:docMk/>
            <pc:sldMk cId="907600404" sldId="278"/>
            <ac:spMk id="19" creationId="{486FB1F5-4C1D-B9AC-5109-CB0ECEE7B366}"/>
          </ac:spMkLst>
        </pc:spChg>
        <pc:spChg chg="add mod">
          <ac:chgData name="Ілля Онищенко" userId="be788741aa2fffc9" providerId="LiveId" clId="{C6D10781-D969-4DDC-A79D-6569E75206CE}" dt="2023-06-15T23:54:16.235" v="937" actId="1076"/>
          <ac:spMkLst>
            <pc:docMk/>
            <pc:sldMk cId="907600404" sldId="278"/>
            <ac:spMk id="20" creationId="{90A5D6C0-6B47-2E84-18BD-50FA91AC3265}"/>
          </ac:spMkLst>
        </pc:spChg>
        <pc:spChg chg="add mod">
          <ac:chgData name="Ілля Онищенко" userId="be788741aa2fffc9" providerId="LiveId" clId="{C6D10781-D969-4DDC-A79D-6569E75206CE}" dt="2023-06-15T23:54:10.339" v="936" actId="1076"/>
          <ac:spMkLst>
            <pc:docMk/>
            <pc:sldMk cId="907600404" sldId="278"/>
            <ac:spMk id="23" creationId="{6B48D86A-FA08-991A-0D2B-F17DB7B75355}"/>
          </ac:spMkLst>
        </pc:spChg>
        <pc:picChg chg="add del">
          <ac:chgData name="Ілля Онищенко" userId="be788741aa2fffc9" providerId="LiveId" clId="{C6D10781-D969-4DDC-A79D-6569E75206CE}" dt="2023-06-15T23:48:43.050" v="846" actId="22"/>
          <ac:picMkLst>
            <pc:docMk/>
            <pc:sldMk cId="907600404" sldId="278"/>
            <ac:picMk id="8" creationId="{1B8D7E64-F45D-4B6B-D91B-EDB8F1124E46}"/>
          </ac:picMkLst>
        </pc:picChg>
        <pc:picChg chg="add del mod">
          <ac:chgData name="Ілля Онищенко" userId="be788741aa2fffc9" providerId="LiveId" clId="{C6D10781-D969-4DDC-A79D-6569E75206CE}" dt="2023-06-15T23:49:03.338" v="851" actId="478"/>
          <ac:picMkLst>
            <pc:docMk/>
            <pc:sldMk cId="907600404" sldId="278"/>
            <ac:picMk id="10" creationId="{50577E64-C559-D999-F24D-5B1FF14BCAAB}"/>
          </ac:picMkLst>
        </pc:picChg>
        <pc:picChg chg="add del">
          <ac:chgData name="Ілля Онищенко" userId="be788741aa2fffc9" providerId="LiveId" clId="{C6D10781-D969-4DDC-A79D-6569E75206CE}" dt="2023-06-15T23:49:30.142" v="853" actId="22"/>
          <ac:picMkLst>
            <pc:docMk/>
            <pc:sldMk cId="907600404" sldId="278"/>
            <ac:picMk id="12" creationId="{23A2876A-79FF-53BA-95C1-6FDFF13485D3}"/>
          </ac:picMkLst>
        </pc:picChg>
        <pc:picChg chg="add mod">
          <ac:chgData name="Ілля Онищенко" userId="be788741aa2fffc9" providerId="LiveId" clId="{C6D10781-D969-4DDC-A79D-6569E75206CE}" dt="2023-06-15T23:53:09.297" v="920" actId="1076"/>
          <ac:picMkLst>
            <pc:docMk/>
            <pc:sldMk cId="907600404" sldId="278"/>
            <ac:picMk id="14" creationId="{5DF9D97C-53E4-740B-409F-A033810BE39F}"/>
          </ac:picMkLst>
        </pc:picChg>
        <pc:picChg chg="add mod">
          <ac:chgData name="Ілля Онищенко" userId="be788741aa2fffc9" providerId="LiveId" clId="{C6D10781-D969-4DDC-A79D-6569E75206CE}" dt="2023-06-15T23:53:05.005" v="918" actId="1076"/>
          <ac:picMkLst>
            <pc:docMk/>
            <pc:sldMk cId="907600404" sldId="278"/>
            <ac:picMk id="22" creationId="{907A0644-0A2C-AD21-6DD1-013C550C4677}"/>
          </ac:picMkLst>
        </pc:picChg>
        <pc:picChg chg="add del mod">
          <ac:chgData name="Ілля Онищенко" userId="be788741aa2fffc9" providerId="LiveId" clId="{C6D10781-D969-4DDC-A79D-6569E75206CE}" dt="2023-06-15T23:54:37.209" v="942" actId="478"/>
          <ac:picMkLst>
            <pc:docMk/>
            <pc:sldMk cId="907600404" sldId="278"/>
            <ac:picMk id="25" creationId="{58A8D5D3-9098-B672-139A-0280C05611D0}"/>
          </ac:picMkLst>
        </pc:picChg>
        <pc:picChg chg="add mod">
          <ac:chgData name="Ілля Онищенко" userId="be788741aa2fffc9" providerId="LiveId" clId="{C6D10781-D969-4DDC-A79D-6569E75206CE}" dt="2023-06-15T23:55:03.071" v="948" actId="1076"/>
          <ac:picMkLst>
            <pc:docMk/>
            <pc:sldMk cId="907600404" sldId="278"/>
            <ac:picMk id="27" creationId="{A3F7C544-F426-FE85-D40E-3C4649756C3A}"/>
          </ac:picMkLst>
        </pc:picChg>
      </pc:sldChg>
      <pc:sldChg chg="addSp delSp modSp mod">
        <pc:chgData name="Ілля Онищенко" userId="be788741aa2fffc9" providerId="LiveId" clId="{C6D10781-D969-4DDC-A79D-6569E75206CE}" dt="2023-06-15T23:56:31.639" v="956" actId="1076"/>
        <pc:sldMkLst>
          <pc:docMk/>
          <pc:sldMk cId="1482784672" sldId="281"/>
        </pc:sldMkLst>
        <pc:spChg chg="del">
          <ac:chgData name="Ілля Онищенко" userId="be788741aa2fffc9" providerId="LiveId" clId="{C6D10781-D969-4DDC-A79D-6569E75206CE}" dt="2023-06-15T23:02:49.182" v="20" actId="478"/>
          <ac:spMkLst>
            <pc:docMk/>
            <pc:sldMk cId="1482784672" sldId="281"/>
            <ac:spMk id="2" creationId="{BD5AC509-E2C2-45D8-B927-675B8F41BCB6}"/>
          </ac:spMkLst>
        </pc:spChg>
        <pc:spChg chg="add del mod">
          <ac:chgData name="Ілля Онищенко" userId="be788741aa2fffc9" providerId="LiveId" clId="{C6D10781-D969-4DDC-A79D-6569E75206CE}" dt="2023-06-15T23:02:51.711" v="21" actId="478"/>
          <ac:spMkLst>
            <pc:docMk/>
            <pc:sldMk cId="1482784672" sldId="281"/>
            <ac:spMk id="4" creationId="{22E0A5CC-54DA-B8B7-02AE-70629151824F}"/>
          </ac:spMkLst>
        </pc:spChg>
        <pc:spChg chg="del">
          <ac:chgData name="Ілля Онищенко" userId="be788741aa2fffc9" providerId="LiveId" clId="{C6D10781-D969-4DDC-A79D-6569E75206CE}" dt="2023-06-15T23:02:46.805" v="18" actId="478"/>
          <ac:spMkLst>
            <pc:docMk/>
            <pc:sldMk cId="1482784672" sldId="281"/>
            <ac:spMk id="5" creationId="{EE919A77-7242-9D23-EA53-5FCE1D37E7C8}"/>
          </ac:spMkLst>
        </pc:spChg>
        <pc:spChg chg="add mod">
          <ac:chgData name="Ілля Онищенко" userId="be788741aa2fffc9" providerId="LiveId" clId="{C6D10781-D969-4DDC-A79D-6569E75206CE}" dt="2023-06-15T23:36:38.563" v="389" actId="20577"/>
          <ac:spMkLst>
            <pc:docMk/>
            <pc:sldMk cId="1482784672" sldId="281"/>
            <ac:spMk id="6" creationId="{242A0911-FBA1-7A82-FB40-90230D13AAC7}"/>
          </ac:spMkLst>
        </pc:spChg>
        <pc:spChg chg="add mod">
          <ac:chgData name="Ілля Онищенко" userId="be788741aa2fffc9" providerId="LiveId" clId="{C6D10781-D969-4DDC-A79D-6569E75206CE}" dt="2023-06-15T23:56:31.639" v="956" actId="1076"/>
          <ac:spMkLst>
            <pc:docMk/>
            <pc:sldMk cId="1482784672" sldId="281"/>
            <ac:spMk id="7" creationId="{6CA150D4-69D3-1D0B-2420-929E21C859B5}"/>
          </ac:spMkLst>
        </pc:spChg>
        <pc:picChg chg="del">
          <ac:chgData name="Ілля Онищенко" userId="be788741aa2fffc9" providerId="LiveId" clId="{C6D10781-D969-4DDC-A79D-6569E75206CE}" dt="2023-06-15T23:02:47.646" v="19" actId="478"/>
          <ac:picMkLst>
            <pc:docMk/>
            <pc:sldMk cId="1482784672" sldId="281"/>
            <ac:picMk id="1026" creationId="{139214DA-3EA3-A136-E059-C1DB311EF47F}"/>
          </ac:picMkLst>
        </pc:picChg>
      </pc:sldChg>
      <pc:sldChg chg="addSp delSp modSp del mod">
        <pc:chgData name="Ілля Онищенко" userId="be788741aa2fffc9" providerId="LiveId" clId="{C6D10781-D969-4DDC-A79D-6569E75206CE}" dt="2023-06-15T23:45:56.240" v="776" actId="47"/>
        <pc:sldMkLst>
          <pc:docMk/>
          <pc:sldMk cId="2435867179" sldId="283"/>
        </pc:sldMkLst>
        <pc:spChg chg="del mod">
          <ac:chgData name="Ілля Онищенко" userId="be788741aa2fffc9" providerId="LiveId" clId="{C6D10781-D969-4DDC-A79D-6569E75206CE}" dt="2023-06-15T23:03:26.930" v="44" actId="478"/>
          <ac:spMkLst>
            <pc:docMk/>
            <pc:sldMk cId="2435867179" sldId="283"/>
            <ac:spMk id="2" creationId="{BD5AC509-E2C2-45D8-B927-675B8F41BCB6}"/>
          </ac:spMkLst>
        </pc:spChg>
        <pc:spChg chg="add del mod">
          <ac:chgData name="Ілля Онищенко" userId="be788741aa2fffc9" providerId="LiveId" clId="{C6D10781-D969-4DDC-A79D-6569E75206CE}" dt="2023-06-15T23:03:28.567" v="45" actId="478"/>
          <ac:spMkLst>
            <pc:docMk/>
            <pc:sldMk cId="2435867179" sldId="283"/>
            <ac:spMk id="4" creationId="{B239CF7F-F056-24D2-186C-E738D45318AD}"/>
          </ac:spMkLst>
        </pc:spChg>
        <pc:spChg chg="del">
          <ac:chgData name="Ілля Онищенко" userId="be788741aa2fffc9" providerId="LiveId" clId="{C6D10781-D969-4DDC-A79D-6569E75206CE}" dt="2023-06-15T23:03:24.829" v="40" actId="478"/>
          <ac:spMkLst>
            <pc:docMk/>
            <pc:sldMk cId="2435867179" sldId="283"/>
            <ac:spMk id="5" creationId="{EE919A77-7242-9D23-EA53-5FCE1D37E7C8}"/>
          </ac:spMkLst>
        </pc:spChg>
        <pc:picChg chg="del mod">
          <ac:chgData name="Ілля Онищенко" userId="be788741aa2fffc9" providerId="LiveId" clId="{C6D10781-D969-4DDC-A79D-6569E75206CE}" dt="2023-06-15T23:03:25.511" v="42" actId="478"/>
          <ac:picMkLst>
            <pc:docMk/>
            <pc:sldMk cId="2435867179" sldId="283"/>
            <ac:picMk id="1026" creationId="{139214DA-3EA3-A136-E059-C1DB311EF47F}"/>
          </ac:picMkLst>
        </pc:picChg>
      </pc:sldChg>
      <pc:sldChg chg="addSp delSp modSp mod">
        <pc:chgData name="Ілля Онищенко" userId="be788741aa2fffc9" providerId="LiveId" clId="{C6D10781-D969-4DDC-A79D-6569E75206CE}" dt="2023-06-15T23:56:20.003" v="954" actId="1076"/>
        <pc:sldMkLst>
          <pc:docMk/>
          <pc:sldMk cId="3924268941" sldId="284"/>
        </pc:sldMkLst>
        <pc:spChg chg="del">
          <ac:chgData name="Ілля Онищенко" userId="be788741aa2fffc9" providerId="LiveId" clId="{C6D10781-D969-4DDC-A79D-6569E75206CE}" dt="2023-06-15T23:02:42.187" v="16" actId="478"/>
          <ac:spMkLst>
            <pc:docMk/>
            <pc:sldMk cId="3924268941" sldId="284"/>
            <ac:spMk id="2" creationId="{FA5F03AC-1D49-9C06-03CA-A5EDC2D534CA}"/>
          </ac:spMkLst>
        </pc:spChg>
        <pc:spChg chg="del mod">
          <ac:chgData name="Ілля Онищенко" userId="be788741aa2fffc9" providerId="LiveId" clId="{C6D10781-D969-4DDC-A79D-6569E75206CE}" dt="2023-06-15T23:02:40.045" v="13" actId="478"/>
          <ac:spMkLst>
            <pc:docMk/>
            <pc:sldMk cId="3924268941" sldId="284"/>
            <ac:spMk id="3" creationId="{0DB0F26C-C552-E26F-E175-0C543A4EF254}"/>
          </ac:spMkLst>
        </pc:spChg>
        <pc:spChg chg="add del mod">
          <ac:chgData name="Ілля Онищенко" userId="be788741aa2fffc9" providerId="LiveId" clId="{C6D10781-D969-4DDC-A79D-6569E75206CE}" dt="2023-06-15T23:02:44.243" v="17" actId="478"/>
          <ac:spMkLst>
            <pc:docMk/>
            <pc:sldMk cId="3924268941" sldId="284"/>
            <ac:spMk id="5" creationId="{4183A2EF-A6A4-A37D-AC5A-2D692AE6C7AE}"/>
          </ac:spMkLst>
        </pc:spChg>
        <pc:spChg chg="add mod">
          <ac:chgData name="Ілля Онищенко" userId="be788741aa2fffc9" providerId="LiveId" clId="{C6D10781-D969-4DDC-A79D-6569E75206CE}" dt="2023-06-15T23:36:23.098" v="381" actId="1076"/>
          <ac:spMkLst>
            <pc:docMk/>
            <pc:sldMk cId="3924268941" sldId="284"/>
            <ac:spMk id="9" creationId="{CF213F78-FE7B-F264-BF26-D8DD53EF8AB5}"/>
          </ac:spMkLst>
        </pc:spChg>
        <pc:spChg chg="add mod">
          <ac:chgData name="Ілля Онищенко" userId="be788741aa2fffc9" providerId="LiveId" clId="{C6D10781-D969-4DDC-A79D-6569E75206CE}" dt="2023-06-15T23:56:20.003" v="954" actId="1076"/>
          <ac:spMkLst>
            <pc:docMk/>
            <pc:sldMk cId="3924268941" sldId="284"/>
            <ac:spMk id="11" creationId="{35DB3168-CBAF-0FD9-54AE-1AA01EE52473}"/>
          </ac:spMkLst>
        </pc:spChg>
        <pc:picChg chg="add del">
          <ac:chgData name="Ілля Онищенко" userId="be788741aa2fffc9" providerId="LiveId" clId="{C6D10781-D969-4DDC-A79D-6569E75206CE}" dt="2023-06-15T23:30:25.129" v="282" actId="478"/>
          <ac:picMkLst>
            <pc:docMk/>
            <pc:sldMk cId="3924268941" sldId="284"/>
            <ac:picMk id="7" creationId="{A86474E5-8929-C9E6-F9FA-3F0D6835C46D}"/>
          </ac:picMkLst>
        </pc:picChg>
        <pc:picChg chg="del mod">
          <ac:chgData name="Ілля Онищенко" userId="be788741aa2fffc9" providerId="LiveId" clId="{C6D10781-D969-4DDC-A79D-6569E75206CE}" dt="2023-06-15T23:02:40.895" v="15" actId="478"/>
          <ac:picMkLst>
            <pc:docMk/>
            <pc:sldMk cId="3924268941" sldId="284"/>
            <ac:picMk id="1026" creationId="{5A106B11-DC72-2894-7D9E-188A77A62BE7}"/>
          </ac:picMkLst>
        </pc:picChg>
      </pc:sldChg>
      <pc:sldChg chg="addSp delSp modSp del mod">
        <pc:chgData name="Ілля Онищенко" userId="be788741aa2fffc9" providerId="LiveId" clId="{C6D10781-D969-4DDC-A79D-6569E75206CE}" dt="2023-06-15T23:45:55.026" v="775" actId="47"/>
        <pc:sldMkLst>
          <pc:docMk/>
          <pc:sldMk cId="3197544927" sldId="285"/>
        </pc:sldMkLst>
        <pc:spChg chg="del">
          <ac:chgData name="Ілля Онищенко" userId="be788741aa2fffc9" providerId="LiveId" clId="{C6D10781-D969-4DDC-A79D-6569E75206CE}" dt="2023-06-15T23:03:20.177" v="38" actId="478"/>
          <ac:spMkLst>
            <pc:docMk/>
            <pc:sldMk cId="3197544927" sldId="285"/>
            <ac:spMk id="2" creationId="{FA5F03AC-1D49-9C06-03CA-A5EDC2D534CA}"/>
          </ac:spMkLst>
        </pc:spChg>
        <pc:spChg chg="del">
          <ac:chgData name="Ілля Онищенко" userId="be788741aa2fffc9" providerId="LiveId" clId="{C6D10781-D969-4DDC-A79D-6569E75206CE}" dt="2023-06-15T23:03:17.977" v="36" actId="478"/>
          <ac:spMkLst>
            <pc:docMk/>
            <pc:sldMk cId="3197544927" sldId="285"/>
            <ac:spMk id="3" creationId="{0DB0F26C-C552-E26F-E175-0C543A4EF254}"/>
          </ac:spMkLst>
        </pc:spChg>
        <pc:spChg chg="add del mod">
          <ac:chgData name="Ілля Онищенко" userId="be788741aa2fffc9" providerId="LiveId" clId="{C6D10781-D969-4DDC-A79D-6569E75206CE}" dt="2023-06-15T23:03:22.709" v="39" actId="478"/>
          <ac:spMkLst>
            <pc:docMk/>
            <pc:sldMk cId="3197544927" sldId="285"/>
            <ac:spMk id="5" creationId="{BD2BFB2F-1FB3-DA65-5382-A078E48E6843}"/>
          </ac:spMkLst>
        </pc:spChg>
        <pc:picChg chg="del">
          <ac:chgData name="Ілля Онищенко" userId="be788741aa2fffc9" providerId="LiveId" clId="{C6D10781-D969-4DDC-A79D-6569E75206CE}" dt="2023-06-15T23:03:18.724" v="37" actId="478"/>
          <ac:picMkLst>
            <pc:docMk/>
            <pc:sldMk cId="3197544927" sldId="285"/>
            <ac:picMk id="1026" creationId="{5A106B11-DC72-2894-7D9E-188A77A62BE7}"/>
          </ac:picMkLst>
        </pc:picChg>
      </pc:sldChg>
      <pc:sldChg chg="addSp delSp modSp mod chgLayout">
        <pc:chgData name="Ілля Онищенко" userId="be788741aa2fffc9" providerId="LiveId" clId="{C6D10781-D969-4DDC-A79D-6569E75206CE}" dt="2023-06-15T23:11:10.917" v="166" actId="1076"/>
        <pc:sldMkLst>
          <pc:docMk/>
          <pc:sldMk cId="3165273939" sldId="286"/>
        </pc:sldMkLst>
        <pc:spChg chg="add mod">
          <ac:chgData name="Ілля Онищенко" userId="be788741aa2fffc9" providerId="LiveId" clId="{C6D10781-D969-4DDC-A79D-6569E75206CE}" dt="2023-06-15T23:11:03.248" v="162" actId="122"/>
          <ac:spMkLst>
            <pc:docMk/>
            <pc:sldMk cId="3165273939" sldId="286"/>
            <ac:spMk id="2" creationId="{C731DEAB-FADE-ADD3-58C2-8FCB3F105EB8}"/>
          </ac:spMkLst>
        </pc:spChg>
        <pc:spChg chg="add del mod">
          <ac:chgData name="Ілля Онищенко" userId="be788741aa2fffc9" providerId="LiveId" clId="{C6D10781-D969-4DDC-A79D-6569E75206CE}" dt="2023-06-15T23:10:36.271" v="159" actId="478"/>
          <ac:spMkLst>
            <pc:docMk/>
            <pc:sldMk cId="3165273939" sldId="286"/>
            <ac:spMk id="3" creationId="{B2BFE191-238F-EA82-8F21-E040BE699026}"/>
          </ac:spMkLst>
        </pc:spChg>
        <pc:spChg chg="del">
          <ac:chgData name="Ілля Онищенко" userId="be788741aa2fffc9" providerId="LiveId" clId="{C6D10781-D969-4DDC-A79D-6569E75206CE}" dt="2023-06-15T23:02:27.367" v="3" actId="478"/>
          <ac:spMkLst>
            <pc:docMk/>
            <pc:sldMk cId="3165273939" sldId="286"/>
            <ac:spMk id="9" creationId="{B55CD884-69BC-AFDC-9721-62264E582B65}"/>
          </ac:spMkLst>
        </pc:spChg>
        <pc:spChg chg="del">
          <ac:chgData name="Ілля Онищенко" userId="be788741aa2fffc9" providerId="LiveId" clId="{C6D10781-D969-4DDC-A79D-6569E75206CE}" dt="2023-06-15T23:02:30.139" v="5" actId="478"/>
          <ac:spMkLst>
            <pc:docMk/>
            <pc:sldMk cId="3165273939" sldId="286"/>
            <ac:spMk id="11" creationId="{27C42369-C390-225E-F2D8-A745007F57F6}"/>
          </ac:spMkLst>
        </pc:spChg>
        <pc:spChg chg="del">
          <ac:chgData name="Ілля Онищенко" userId="be788741aa2fffc9" providerId="LiveId" clId="{C6D10781-D969-4DDC-A79D-6569E75206CE}" dt="2023-06-15T23:02:28.663" v="4" actId="478"/>
          <ac:spMkLst>
            <pc:docMk/>
            <pc:sldMk cId="3165273939" sldId="286"/>
            <ac:spMk id="12" creationId="{C4EBADF6-6710-47A6-58E9-5B4FC8CEAC1D}"/>
          </ac:spMkLst>
        </pc:spChg>
        <pc:picChg chg="add mod">
          <ac:chgData name="Ілля Онищенко" userId="be788741aa2fffc9" providerId="LiveId" clId="{C6D10781-D969-4DDC-A79D-6569E75206CE}" dt="2023-06-15T23:11:10.917" v="166" actId="1076"/>
          <ac:picMkLst>
            <pc:docMk/>
            <pc:sldMk cId="3165273939" sldId="286"/>
            <ac:picMk id="4" creationId="{B20DA9FF-1353-8DAC-C964-03370C72BA4F}"/>
          </ac:picMkLst>
        </pc:picChg>
        <pc:picChg chg="del">
          <ac:chgData name="Ілля Онищенко" userId="be788741aa2fffc9" providerId="LiveId" clId="{C6D10781-D969-4DDC-A79D-6569E75206CE}" dt="2023-06-15T23:02:26.227" v="2" actId="478"/>
          <ac:picMkLst>
            <pc:docMk/>
            <pc:sldMk cId="3165273939" sldId="286"/>
            <ac:picMk id="1026" creationId="{E3E519F6-4366-5DD0-BCCA-6CD24CD4DC7E}"/>
          </ac:picMkLst>
        </pc:picChg>
      </pc:sldChg>
      <pc:sldChg chg="addSp delSp modSp mod chgLayout">
        <pc:chgData name="Ілля Онищенко" userId="be788741aa2fffc9" providerId="LiveId" clId="{C6D10781-D969-4DDC-A79D-6569E75206CE}" dt="2023-06-15T23:26:16.703" v="248" actId="1076"/>
        <pc:sldMkLst>
          <pc:docMk/>
          <pc:sldMk cId="2634244662" sldId="287"/>
        </pc:sldMkLst>
        <pc:spChg chg="del mod">
          <ac:chgData name="Ілля Онищенко" userId="be788741aa2fffc9" providerId="LiveId" clId="{C6D10781-D969-4DDC-A79D-6569E75206CE}" dt="2023-06-15T23:02:37.825" v="11" actId="478"/>
          <ac:spMkLst>
            <pc:docMk/>
            <pc:sldMk cId="2634244662" sldId="287"/>
            <ac:spMk id="2" creationId="{FB6FD4A3-A977-58BD-F570-1801DD1779CC}"/>
          </ac:spMkLst>
        </pc:spChg>
        <pc:spChg chg="del">
          <ac:chgData name="Ілля Онищенко" userId="be788741aa2fffc9" providerId="LiveId" clId="{C6D10781-D969-4DDC-A79D-6569E75206CE}" dt="2023-06-15T23:02:32.619" v="6" actId="478"/>
          <ac:spMkLst>
            <pc:docMk/>
            <pc:sldMk cId="2634244662" sldId="287"/>
            <ac:spMk id="3" creationId="{997D3240-250C-14D8-824E-17922759E0BA}"/>
          </ac:spMkLst>
        </pc:spChg>
        <pc:spChg chg="add mod">
          <ac:chgData name="Ілля Онищенко" userId="be788741aa2fffc9" providerId="LiveId" clId="{C6D10781-D969-4DDC-A79D-6569E75206CE}" dt="2023-06-15T23:12:24.875" v="201" actId="1076"/>
          <ac:spMkLst>
            <pc:docMk/>
            <pc:sldMk cId="2634244662" sldId="287"/>
            <ac:spMk id="4" creationId="{21DC351B-72D9-30EF-34F3-63E09663DFFC}"/>
          </ac:spMkLst>
        </pc:spChg>
        <pc:spChg chg="add del mod">
          <ac:chgData name="Ілля Онищенко" userId="be788741aa2fffc9" providerId="LiveId" clId="{C6D10781-D969-4DDC-A79D-6569E75206CE}" dt="2023-06-15T23:18:37.628" v="213" actId="478"/>
          <ac:spMkLst>
            <pc:docMk/>
            <pc:sldMk cId="2634244662" sldId="287"/>
            <ac:spMk id="5" creationId="{7D118FD7-1F3A-A716-00BB-D28A56F98DF2}"/>
          </ac:spMkLst>
        </pc:spChg>
        <pc:spChg chg="add del">
          <ac:chgData name="Ілля Онищенко" userId="be788741aa2fffc9" providerId="LiveId" clId="{C6D10781-D969-4DDC-A79D-6569E75206CE}" dt="2023-06-15T23:26:05.265" v="236" actId="22"/>
          <ac:spMkLst>
            <pc:docMk/>
            <pc:sldMk cId="2634244662" sldId="287"/>
            <ac:spMk id="7" creationId="{A4BFC2B4-C6CF-FF1E-9D79-04690B44410C}"/>
          </ac:spMkLst>
        </pc:spChg>
        <pc:spChg chg="del">
          <ac:chgData name="Ілля Онищенко" userId="be788741aa2fffc9" providerId="LiveId" clId="{C6D10781-D969-4DDC-A79D-6569E75206CE}" dt="2023-06-15T23:02:33.824" v="7" actId="478"/>
          <ac:spMkLst>
            <pc:docMk/>
            <pc:sldMk cId="2634244662" sldId="287"/>
            <ac:spMk id="9" creationId="{B55CD884-69BC-AFDC-9721-62264E582B65}"/>
          </ac:spMkLst>
        </pc:spChg>
        <pc:picChg chg="add del mod">
          <ac:chgData name="Ілля Онищенко" userId="be788741aa2fffc9" providerId="LiveId" clId="{C6D10781-D969-4DDC-A79D-6569E75206CE}" dt="2023-06-15T23:26:04.837" v="234"/>
          <ac:picMkLst>
            <pc:docMk/>
            <pc:sldMk cId="2634244662" sldId="287"/>
            <ac:picMk id="10" creationId="{E671EF82-33AA-8F3E-E1BB-DE8727C5B472}"/>
          </ac:picMkLst>
        </pc:picChg>
        <pc:picChg chg="del">
          <ac:chgData name="Ілля Онищенко" userId="be788741aa2fffc9" providerId="LiveId" clId="{C6D10781-D969-4DDC-A79D-6569E75206CE}" dt="2023-06-15T23:02:34.697" v="8" actId="478"/>
          <ac:picMkLst>
            <pc:docMk/>
            <pc:sldMk cId="2634244662" sldId="287"/>
            <ac:picMk id="1028" creationId="{F8C93231-FBFF-2433-2D93-5D9D1E6A3342}"/>
          </ac:picMkLst>
        </pc:picChg>
        <pc:picChg chg="del">
          <ac:chgData name="Ілля Онищенко" userId="be788741aa2fffc9" providerId="LiveId" clId="{C6D10781-D969-4DDC-A79D-6569E75206CE}" dt="2023-06-15T23:02:36.163" v="10" actId="478"/>
          <ac:picMkLst>
            <pc:docMk/>
            <pc:sldMk cId="2634244662" sldId="287"/>
            <ac:picMk id="1030" creationId="{8E3F08E4-14D4-FDC7-167E-1CCE96FBC876}"/>
          </ac:picMkLst>
        </pc:picChg>
        <pc:picChg chg="add del mod">
          <ac:chgData name="Ілля Онищенко" userId="be788741aa2fffc9" providerId="LiveId" clId="{C6D10781-D969-4DDC-A79D-6569E75206CE}" dt="2023-06-15T23:17:47.152" v="205" actId="478"/>
          <ac:picMkLst>
            <pc:docMk/>
            <pc:sldMk cId="2634244662" sldId="287"/>
            <ac:picMk id="2050" creationId="{C4F00B38-0B61-7FBF-195A-4B2DFCCDA25D}"/>
          </ac:picMkLst>
        </pc:picChg>
        <pc:picChg chg="add del mod">
          <ac:chgData name="Ілля Онищенко" userId="be788741aa2fffc9" providerId="LiveId" clId="{C6D10781-D969-4DDC-A79D-6569E75206CE}" dt="2023-06-15T23:18:15.424" v="209" actId="478"/>
          <ac:picMkLst>
            <pc:docMk/>
            <pc:sldMk cId="2634244662" sldId="287"/>
            <ac:picMk id="2052" creationId="{5C272130-2389-BC2C-0AF3-94FBE42C1A27}"/>
          </ac:picMkLst>
        </pc:picChg>
        <pc:picChg chg="add del mod">
          <ac:chgData name="Ілля Онищенко" userId="be788741aa2fffc9" providerId="LiveId" clId="{C6D10781-D969-4DDC-A79D-6569E75206CE}" dt="2023-06-15T23:18:19.166" v="211" actId="478"/>
          <ac:picMkLst>
            <pc:docMk/>
            <pc:sldMk cId="2634244662" sldId="287"/>
            <ac:picMk id="2054" creationId="{F37F7D64-26E7-8568-37DC-E3C0648A2986}"/>
          </ac:picMkLst>
        </pc:picChg>
        <pc:picChg chg="add del mod">
          <ac:chgData name="Ілля Онищенко" userId="be788741aa2fffc9" providerId="LiveId" clId="{C6D10781-D969-4DDC-A79D-6569E75206CE}" dt="2023-06-15T23:26:16.703" v="248" actId="1076"/>
          <ac:picMkLst>
            <pc:docMk/>
            <pc:sldMk cId="2634244662" sldId="287"/>
            <ac:picMk id="2058" creationId="{464A692C-B1D2-7885-79E6-7AFFDC26EF76}"/>
          </ac:picMkLst>
        </pc:picChg>
        <pc:picChg chg="add del mod">
          <ac:chgData name="Ілля Онищенко" userId="be788741aa2fffc9" providerId="LiveId" clId="{C6D10781-D969-4DDC-A79D-6569E75206CE}" dt="2023-06-15T23:26:07.589" v="244"/>
          <ac:picMkLst>
            <pc:docMk/>
            <pc:sldMk cId="2634244662" sldId="287"/>
            <ac:picMk id="2060" creationId="{23892DA2-A7D5-FFD9-3D0F-694B44600FD1}"/>
          </ac:picMkLst>
        </pc:picChg>
      </pc:sldChg>
      <pc:sldChg chg="addSp delSp modSp mod">
        <pc:chgData name="Ілля Онищенко" userId="be788741aa2fffc9" providerId="LiveId" clId="{C6D10781-D969-4DDC-A79D-6569E75206CE}" dt="2023-06-15T23:56:44.081" v="959" actId="1076"/>
        <pc:sldMkLst>
          <pc:docMk/>
          <pc:sldMk cId="3979245392" sldId="288"/>
        </pc:sldMkLst>
        <pc:spChg chg="add mod">
          <ac:chgData name="Ілля Онищенко" userId="be788741aa2fffc9" providerId="LiveId" clId="{C6D10781-D969-4DDC-A79D-6569E75206CE}" dt="2023-06-15T23:42:15.313" v="611" actId="1076"/>
          <ac:spMkLst>
            <pc:docMk/>
            <pc:sldMk cId="3979245392" sldId="288"/>
            <ac:spMk id="3" creationId="{FA6E27F0-E797-1E68-94AB-C6773622C47E}"/>
          </ac:spMkLst>
        </pc:spChg>
        <pc:spChg chg="add mod">
          <ac:chgData name="Ілля Онищенко" userId="be788741aa2fffc9" providerId="LiveId" clId="{C6D10781-D969-4DDC-A79D-6569E75206CE}" dt="2023-06-15T23:56:39.996" v="958" actId="1076"/>
          <ac:spMkLst>
            <pc:docMk/>
            <pc:sldMk cId="3979245392" sldId="288"/>
            <ac:spMk id="4" creationId="{CA00788E-27B0-A6FF-0AA4-C0A4AA2BFDB1}"/>
          </ac:spMkLst>
        </pc:spChg>
        <pc:spChg chg="add mod">
          <ac:chgData name="Ілля Онищенко" userId="be788741aa2fffc9" providerId="LiveId" clId="{C6D10781-D969-4DDC-A79D-6569E75206CE}" dt="2023-06-15T23:42:20.298" v="613" actId="1076"/>
          <ac:spMkLst>
            <pc:docMk/>
            <pc:sldMk cId="3979245392" sldId="288"/>
            <ac:spMk id="5" creationId="{7BD83C85-94D4-8A66-B308-E2E49DA20807}"/>
          </ac:spMkLst>
        </pc:spChg>
        <pc:spChg chg="add mod">
          <ac:chgData name="Ілля Онищенко" userId="be788741aa2fffc9" providerId="LiveId" clId="{C6D10781-D969-4DDC-A79D-6569E75206CE}" dt="2023-06-15T23:56:44.081" v="959" actId="1076"/>
          <ac:spMkLst>
            <pc:docMk/>
            <pc:sldMk cId="3979245392" sldId="288"/>
            <ac:spMk id="6" creationId="{255890F0-A9FE-CC08-7541-3813BE9285A7}"/>
          </ac:spMkLst>
        </pc:spChg>
        <pc:spChg chg="del">
          <ac:chgData name="Ілля Онищенко" userId="be788741aa2fffc9" providerId="LiveId" clId="{C6D10781-D969-4DDC-A79D-6569E75206CE}" dt="2023-06-15T23:03:04.254" v="26" actId="478"/>
          <ac:spMkLst>
            <pc:docMk/>
            <pc:sldMk cId="3979245392" sldId="288"/>
            <ac:spMk id="9" creationId="{B55CD884-69BC-AFDC-9721-62264E582B65}"/>
          </ac:spMkLst>
        </pc:spChg>
        <pc:spChg chg="del">
          <ac:chgData name="Ілля Онищенко" userId="be788741aa2fffc9" providerId="LiveId" clId="{C6D10781-D969-4DDC-A79D-6569E75206CE}" dt="2023-06-15T23:03:06.471" v="28" actId="478"/>
          <ac:spMkLst>
            <pc:docMk/>
            <pc:sldMk cId="3979245392" sldId="288"/>
            <ac:spMk id="11" creationId="{27C42369-C390-225E-F2D8-A745007F57F6}"/>
          </ac:spMkLst>
        </pc:spChg>
        <pc:spChg chg="del">
          <ac:chgData name="Ілля Онищенко" userId="be788741aa2fffc9" providerId="LiveId" clId="{C6D10781-D969-4DDC-A79D-6569E75206CE}" dt="2023-06-15T23:03:03.161" v="25" actId="478"/>
          <ac:spMkLst>
            <pc:docMk/>
            <pc:sldMk cId="3979245392" sldId="288"/>
            <ac:spMk id="12" creationId="{C4EBADF6-6710-47A6-58E9-5B4FC8CEAC1D}"/>
          </ac:spMkLst>
        </pc:spChg>
        <pc:picChg chg="del">
          <ac:chgData name="Ілля Онищенко" userId="be788741aa2fffc9" providerId="LiveId" clId="{C6D10781-D969-4DDC-A79D-6569E75206CE}" dt="2023-06-15T23:03:05.149" v="27" actId="478"/>
          <ac:picMkLst>
            <pc:docMk/>
            <pc:sldMk cId="3979245392" sldId="288"/>
            <ac:picMk id="2" creationId="{1450D97D-B542-0199-A5CC-D06D2DC7394D}"/>
          </ac:picMkLst>
        </pc:picChg>
      </pc:sldChg>
      <pc:sldChg chg="addSp delSp modSp mod">
        <pc:chgData name="Ілля Онищенко" userId="be788741aa2fffc9" providerId="LiveId" clId="{C6D10781-D969-4DDC-A79D-6569E75206CE}" dt="2023-06-15T23:56:36.226" v="957" actId="1076"/>
        <pc:sldMkLst>
          <pc:docMk/>
          <pc:sldMk cId="1718000247" sldId="290"/>
        </pc:sldMkLst>
        <pc:spChg chg="del">
          <ac:chgData name="Ілля Онищенко" userId="be788741aa2fffc9" providerId="LiveId" clId="{C6D10781-D969-4DDC-A79D-6569E75206CE}" dt="2023-06-15T23:02:56.733" v="23" actId="478"/>
          <ac:spMkLst>
            <pc:docMk/>
            <pc:sldMk cId="1718000247" sldId="290"/>
            <ac:spMk id="2" creationId="{BD5AC509-E2C2-45D8-B927-675B8F41BCB6}"/>
          </ac:spMkLst>
        </pc:spChg>
        <pc:spChg chg="add del mod">
          <ac:chgData name="Ілля Онищенко" userId="be788741aa2fffc9" providerId="LiveId" clId="{C6D10781-D969-4DDC-A79D-6569E75206CE}" dt="2023-06-15T23:03:00.874" v="24" actId="478"/>
          <ac:spMkLst>
            <pc:docMk/>
            <pc:sldMk cId="1718000247" sldId="290"/>
            <ac:spMk id="4" creationId="{F4C218DF-9C38-F6F2-753D-1A4002F3D17F}"/>
          </ac:spMkLst>
        </pc:spChg>
        <pc:spChg chg="del">
          <ac:chgData name="Ілля Онищенко" userId="be788741aa2fffc9" providerId="LiveId" clId="{C6D10781-D969-4DDC-A79D-6569E75206CE}" dt="2023-06-15T23:02:55.322" v="22" actId="478"/>
          <ac:spMkLst>
            <pc:docMk/>
            <pc:sldMk cId="1718000247" sldId="290"/>
            <ac:spMk id="5" creationId="{EE919A77-7242-9D23-EA53-5FCE1D37E7C8}"/>
          </ac:spMkLst>
        </pc:spChg>
        <pc:spChg chg="add mod">
          <ac:chgData name="Ілля Онищенко" userId="be788741aa2fffc9" providerId="LiveId" clId="{C6D10781-D969-4DDC-A79D-6569E75206CE}" dt="2023-06-15T23:39:46.106" v="521" actId="20577"/>
          <ac:spMkLst>
            <pc:docMk/>
            <pc:sldMk cId="1718000247" sldId="290"/>
            <ac:spMk id="6" creationId="{A1AC4734-4D99-799D-8861-E8E676AA5057}"/>
          </ac:spMkLst>
        </pc:spChg>
        <pc:spChg chg="add mod">
          <ac:chgData name="Ілля Онищенко" userId="be788741aa2fffc9" providerId="LiveId" clId="{C6D10781-D969-4DDC-A79D-6569E75206CE}" dt="2023-06-15T23:56:36.226" v="957" actId="1076"/>
          <ac:spMkLst>
            <pc:docMk/>
            <pc:sldMk cId="1718000247" sldId="290"/>
            <ac:spMk id="7" creationId="{51A92234-5004-F139-350A-040B5442B77F}"/>
          </ac:spMkLst>
        </pc:spChg>
      </pc:sldChg>
      <pc:sldChg chg="addSp delSp modSp del mod">
        <pc:chgData name="Ілля Онищенко" userId="be788741aa2fffc9" providerId="LiveId" clId="{C6D10781-D969-4DDC-A79D-6569E75206CE}" dt="2023-06-15T23:45:58.513" v="777" actId="47"/>
        <pc:sldMkLst>
          <pc:docMk/>
          <pc:sldMk cId="1182820449" sldId="291"/>
        </pc:sldMkLst>
        <pc:spChg chg="del">
          <ac:chgData name="Ілля Онищенко" userId="be788741aa2fffc9" providerId="LiveId" clId="{C6D10781-D969-4DDC-A79D-6569E75206CE}" dt="2023-06-15T23:03:33.503" v="47" actId="478"/>
          <ac:spMkLst>
            <pc:docMk/>
            <pc:sldMk cId="1182820449" sldId="291"/>
            <ac:spMk id="2" creationId="{BD5AC509-E2C2-45D8-B927-675B8F41BCB6}"/>
          </ac:spMkLst>
        </pc:spChg>
        <pc:spChg chg="add del mod">
          <ac:chgData name="Ілля Онищенко" userId="be788741aa2fffc9" providerId="LiveId" clId="{C6D10781-D969-4DDC-A79D-6569E75206CE}" dt="2023-06-15T23:03:37.623" v="48" actId="478"/>
          <ac:spMkLst>
            <pc:docMk/>
            <pc:sldMk cId="1182820449" sldId="291"/>
            <ac:spMk id="4" creationId="{A109A038-1DAB-ACB0-11F7-E33A807D3DAC}"/>
          </ac:spMkLst>
        </pc:spChg>
        <pc:spChg chg="del">
          <ac:chgData name="Ілля Онищенко" userId="be788741aa2fffc9" providerId="LiveId" clId="{C6D10781-D969-4DDC-A79D-6569E75206CE}" dt="2023-06-15T23:03:31.795" v="46" actId="478"/>
          <ac:spMkLst>
            <pc:docMk/>
            <pc:sldMk cId="1182820449" sldId="291"/>
            <ac:spMk id="5" creationId="{EE919A77-7242-9D23-EA53-5FCE1D37E7C8}"/>
          </ac:spMkLst>
        </pc:spChg>
      </pc:sldChg>
      <pc:sldChg chg="delSp modSp del mod">
        <pc:chgData name="Ілля Онищенко" userId="be788741aa2fffc9" providerId="LiveId" clId="{C6D10781-D969-4DDC-A79D-6569E75206CE}" dt="2023-06-15T23:45:54.231" v="774" actId="47"/>
        <pc:sldMkLst>
          <pc:docMk/>
          <pc:sldMk cId="2438155592" sldId="292"/>
        </pc:sldMkLst>
        <pc:spChg chg="del mod">
          <ac:chgData name="Ілля Онищенко" userId="be788741aa2fffc9" providerId="LiveId" clId="{C6D10781-D969-4DDC-A79D-6569E75206CE}" dt="2023-06-15T23:03:13.375" v="33" actId="478"/>
          <ac:spMkLst>
            <pc:docMk/>
            <pc:sldMk cId="2438155592" sldId="292"/>
            <ac:spMk id="2" creationId="{FB6FD4A3-A977-58BD-F570-1801DD1779CC}"/>
          </ac:spMkLst>
        </pc:spChg>
        <pc:spChg chg="del mod">
          <ac:chgData name="Ілля Онищенко" userId="be788741aa2fffc9" providerId="LiveId" clId="{C6D10781-D969-4DDC-A79D-6569E75206CE}" dt="2023-06-15T23:03:09.697" v="30" actId="478"/>
          <ac:spMkLst>
            <pc:docMk/>
            <pc:sldMk cId="2438155592" sldId="292"/>
            <ac:spMk id="3" creationId="{997D3240-250C-14D8-824E-17922759E0BA}"/>
          </ac:spMkLst>
        </pc:spChg>
        <pc:spChg chg="del">
          <ac:chgData name="Ілля Онищенко" userId="be788741aa2fffc9" providerId="LiveId" clId="{C6D10781-D969-4DDC-A79D-6569E75206CE}" dt="2023-06-15T23:03:15.311" v="35" actId="478"/>
          <ac:spMkLst>
            <pc:docMk/>
            <pc:sldMk cId="2438155592" sldId="292"/>
            <ac:spMk id="9" creationId="{B55CD884-69BC-AFDC-9721-62264E582B65}"/>
          </ac:spMkLst>
        </pc:spChg>
        <pc:picChg chg="del">
          <ac:chgData name="Ілля Онищенко" userId="be788741aa2fffc9" providerId="LiveId" clId="{C6D10781-D969-4DDC-A79D-6569E75206CE}" dt="2023-06-15T23:03:11.336" v="31" actId="478"/>
          <ac:picMkLst>
            <pc:docMk/>
            <pc:sldMk cId="2438155592" sldId="292"/>
            <ac:picMk id="1028" creationId="{F8C93231-FBFF-2433-2D93-5D9D1E6A3342}"/>
          </ac:picMkLst>
        </pc:picChg>
        <pc:picChg chg="del">
          <ac:chgData name="Ілля Онищенко" userId="be788741aa2fffc9" providerId="LiveId" clId="{C6D10781-D969-4DDC-A79D-6569E75206CE}" dt="2023-06-15T23:03:14.109" v="34" actId="478"/>
          <ac:picMkLst>
            <pc:docMk/>
            <pc:sldMk cId="2438155592" sldId="292"/>
            <ac:picMk id="1030" creationId="{8E3F08E4-14D4-FDC7-167E-1CCE96FBC876}"/>
          </ac:picMkLst>
        </pc:picChg>
      </pc:sldChg>
      <pc:sldChg chg="addSp delSp modSp add mod">
        <pc:chgData name="Ілля Онищенко" userId="be788741aa2fffc9" providerId="LiveId" clId="{C6D10781-D969-4DDC-A79D-6569E75206CE}" dt="2023-06-15T23:29:52.965" v="279" actId="1076"/>
        <pc:sldMkLst>
          <pc:docMk/>
          <pc:sldMk cId="1612096952" sldId="293"/>
        </pc:sldMkLst>
        <pc:picChg chg="add del mod">
          <ac:chgData name="Ілля Онищенко" userId="be788741aa2fffc9" providerId="LiveId" clId="{C6D10781-D969-4DDC-A79D-6569E75206CE}" dt="2023-06-15T23:28:57.644" v="262" actId="478"/>
          <ac:picMkLst>
            <pc:docMk/>
            <pc:sldMk cId="1612096952" sldId="293"/>
            <ac:picMk id="3" creationId="{2A923E4C-4C9E-C5AF-820F-7A33BD6CC269}"/>
          </ac:picMkLst>
        </pc:picChg>
        <pc:picChg chg="add mod">
          <ac:chgData name="Ілля Онищенко" userId="be788741aa2fffc9" providerId="LiveId" clId="{C6D10781-D969-4DDC-A79D-6569E75206CE}" dt="2023-06-15T23:29:52.965" v="279" actId="1076"/>
          <ac:picMkLst>
            <pc:docMk/>
            <pc:sldMk cId="1612096952" sldId="293"/>
            <ac:picMk id="6" creationId="{1474081C-9994-E14E-D1A3-35B8E9114EEF}"/>
          </ac:picMkLst>
        </pc:picChg>
        <pc:picChg chg="del">
          <ac:chgData name="Ілля Онищенко" userId="be788741aa2fffc9" providerId="LiveId" clId="{C6D10781-D969-4DDC-A79D-6569E75206CE}" dt="2023-06-15T23:26:30.338" v="250" actId="478"/>
          <ac:picMkLst>
            <pc:docMk/>
            <pc:sldMk cId="1612096952" sldId="293"/>
            <ac:picMk id="2058" creationId="{464A692C-B1D2-7885-79E6-7AFFDC26EF76}"/>
          </ac:picMkLst>
        </pc:picChg>
        <pc:picChg chg="add del mod">
          <ac:chgData name="Ілля Онищенко" userId="be788741aa2fffc9" providerId="LiveId" clId="{C6D10781-D969-4DDC-A79D-6569E75206CE}" dt="2023-06-15T23:28:38.331" v="257" actId="478"/>
          <ac:picMkLst>
            <pc:docMk/>
            <pc:sldMk cId="1612096952" sldId="293"/>
            <ac:picMk id="3074" creationId="{9BD09824-F5C3-9AB8-0449-A970B1CD9C5E}"/>
          </ac:picMkLst>
        </pc:picChg>
      </pc:sldChg>
      <pc:sldChg chg="addSp delSp modSp add mod">
        <pc:chgData name="Ілля Онищенко" userId="be788741aa2fffc9" providerId="LiveId" clId="{C6D10781-D969-4DDC-A79D-6569E75206CE}" dt="2023-06-15T23:56:03.200" v="951" actId="1076"/>
        <pc:sldMkLst>
          <pc:docMk/>
          <pc:sldMk cId="2394981776" sldId="294"/>
        </pc:sldMkLst>
        <pc:picChg chg="add mod">
          <ac:chgData name="Ілля Онищенко" userId="be788741aa2fffc9" providerId="LiveId" clId="{C6D10781-D969-4DDC-A79D-6569E75206CE}" dt="2023-06-15T23:56:03.200" v="951" actId="1076"/>
          <ac:picMkLst>
            <pc:docMk/>
            <pc:sldMk cId="2394981776" sldId="294"/>
            <ac:picMk id="3" creationId="{1629CD63-6D05-13A7-63F8-6C5514BDE9DE}"/>
          </ac:picMkLst>
        </pc:picChg>
        <pc:picChg chg="del">
          <ac:chgData name="Ілля Онищенко" userId="be788741aa2fffc9" providerId="LiveId" clId="{C6D10781-D969-4DDC-A79D-6569E75206CE}" dt="2023-06-15T23:29:30.060" v="272" actId="478"/>
          <ac:picMkLst>
            <pc:docMk/>
            <pc:sldMk cId="2394981776" sldId="294"/>
            <ac:picMk id="6" creationId="{1474081C-9994-E14E-D1A3-35B8E9114EEF}"/>
          </ac:picMkLst>
        </pc:picChg>
      </pc:sldChg>
      <pc:sldChg chg="addSp delSp modSp add mod">
        <pc:chgData name="Ілля Онищенко" userId="be788741aa2fffc9" providerId="LiveId" clId="{C6D10781-D969-4DDC-A79D-6569E75206CE}" dt="2023-06-15T23:56:10.679" v="953" actId="1076"/>
        <pc:sldMkLst>
          <pc:docMk/>
          <pc:sldMk cId="2321098454" sldId="295"/>
        </pc:sldMkLst>
        <pc:picChg chg="del mod">
          <ac:chgData name="Ілля Онищенко" userId="be788741aa2fffc9" providerId="LiveId" clId="{C6D10781-D969-4DDC-A79D-6569E75206CE}" dt="2023-06-15T23:30:27.210" v="284" actId="478"/>
          <ac:picMkLst>
            <pc:docMk/>
            <pc:sldMk cId="2321098454" sldId="295"/>
            <ac:picMk id="3" creationId="{1629CD63-6D05-13A7-63F8-6C5514BDE9DE}"/>
          </ac:picMkLst>
        </pc:picChg>
        <pc:picChg chg="add mod">
          <ac:chgData name="Ілля Онищенко" userId="be788741aa2fffc9" providerId="LiveId" clId="{C6D10781-D969-4DDC-A79D-6569E75206CE}" dt="2023-06-15T23:56:10.679" v="953" actId="1076"/>
          <ac:picMkLst>
            <pc:docMk/>
            <pc:sldMk cId="2321098454" sldId="295"/>
            <ac:picMk id="5" creationId="{3E375C3D-AE75-F057-15A1-C9F44B5F797C}"/>
          </ac:picMkLst>
        </pc:picChg>
      </pc:sldChg>
      <pc:sldChg chg="add del">
        <pc:chgData name="Ілля Онищенко" userId="be788741aa2fffc9" providerId="LiveId" clId="{C6D10781-D969-4DDC-A79D-6569E75206CE}" dt="2023-06-15T23:30:31.482" v="286" actId="47"/>
        <pc:sldMkLst>
          <pc:docMk/>
          <pc:sldMk cId="997450388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90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2608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547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6297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781800" y="919825"/>
            <a:ext cx="106284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allpapers.com/images/featured-full/dota-2-4f14q75lj1uhmxrp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AAD96E-B594-10F6-9413-BD07D3CB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285" y="1315770"/>
            <a:ext cx="6796800" cy="3227700"/>
          </a:xfrm>
        </p:spPr>
        <p:txBody>
          <a:bodyPr/>
          <a:lstStyle/>
          <a:p>
            <a:r>
              <a:rPr lang="uk-UA" dirty="0"/>
              <a:t>Аналіз статистики </a:t>
            </a:r>
            <a:r>
              <a:rPr lang="en-GB" dirty="0"/>
              <a:t>Dota 2</a:t>
            </a:r>
            <a:endParaRPr lang="uk-UA" dirty="0"/>
          </a:p>
        </p:txBody>
      </p:sp>
      <p:sp>
        <p:nvSpPr>
          <p:cNvPr id="8" name="Google Shape;381;p22">
            <a:extLst>
              <a:ext uri="{FF2B5EF4-FFF2-40B4-BE49-F238E27FC236}">
                <a16:creationId xmlns:a16="http://schemas.microsoft.com/office/drawing/2014/main" id="{949DC74C-846C-7045-70E0-0DEBD7DD4612}"/>
              </a:ext>
            </a:extLst>
          </p:cNvPr>
          <p:cNvSpPr txBox="1">
            <a:spLocks/>
          </p:cNvSpPr>
          <p:nvPr/>
        </p:nvSpPr>
        <p:spPr>
          <a:xfrm>
            <a:off x="5905822" y="4922200"/>
            <a:ext cx="49356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2400" dirty="0">
                <a:solidFill>
                  <a:schemeClr val="accent1"/>
                </a:solidFill>
                <a:latin typeface="OCR A Extended" panose="02010509020102010303" pitchFamily="50" charset="0"/>
              </a:rPr>
              <a:t>Onyshchenko Illia OI-11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6E27F0-E797-1E68-94AB-C6773622C47E}"/>
              </a:ext>
            </a:extLst>
          </p:cNvPr>
          <p:cNvSpPr txBox="1"/>
          <p:nvPr/>
        </p:nvSpPr>
        <p:spPr>
          <a:xfrm>
            <a:off x="1622701" y="924205"/>
            <a:ext cx="3492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Переваги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0788E-27B0-A6FF-0AA4-C0A4AA2BFDB1}"/>
              </a:ext>
            </a:extLst>
          </p:cNvPr>
          <p:cNvSpPr txBox="1"/>
          <p:nvPr/>
        </p:nvSpPr>
        <p:spPr>
          <a:xfrm>
            <a:off x="1776635" y="1871294"/>
            <a:ext cx="31850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Кількість інформації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Безкоштовність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 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виділяється споміж інших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83C85-94D4-8A66-B308-E2E49DA20807}"/>
              </a:ext>
            </a:extLst>
          </p:cNvPr>
          <p:cNvSpPr txBox="1"/>
          <p:nvPr/>
        </p:nvSpPr>
        <p:spPr>
          <a:xfrm>
            <a:off x="6912209" y="924205"/>
            <a:ext cx="3379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Недоліки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890F0-A9FE-CC08-7541-3813BE9285A7}"/>
              </a:ext>
            </a:extLst>
          </p:cNvPr>
          <p:cNvSpPr txBox="1"/>
          <p:nvPr/>
        </p:nvSpPr>
        <p:spPr>
          <a:xfrm>
            <a:off x="7230308" y="1907651"/>
            <a:ext cx="318505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Пропущенні дані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Складно знайти документацію </a:t>
            </a:r>
            <a:endParaRPr lang="uk-UA" sz="1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4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DF9D97C-53E4-740B-409F-A033810B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2" y="1124495"/>
            <a:ext cx="4761785" cy="1321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B06C07-F891-955E-A055-E300E7A52231}"/>
              </a:ext>
            </a:extLst>
          </p:cNvPr>
          <p:cNvSpPr txBox="1"/>
          <p:nvPr/>
        </p:nvSpPr>
        <p:spPr>
          <a:xfrm>
            <a:off x="1077026" y="1357981"/>
            <a:ext cx="4740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1) Зробити запит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5D6C0-6B47-2E84-18BD-50FA91AC3265}"/>
              </a:ext>
            </a:extLst>
          </p:cNvPr>
          <p:cNvSpPr txBox="1"/>
          <p:nvPr/>
        </p:nvSpPr>
        <p:spPr>
          <a:xfrm>
            <a:off x="1077026" y="2864640"/>
            <a:ext cx="36371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2) Перевірити відповідь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A0644-0A2C-AD21-6DD1-013C550C4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12" y="3201993"/>
            <a:ext cx="4864526" cy="5529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48D86A-FA08-991A-0D2B-F17DB7B75355}"/>
              </a:ext>
            </a:extLst>
          </p:cNvPr>
          <p:cNvSpPr txBox="1"/>
          <p:nvPr/>
        </p:nvSpPr>
        <p:spPr>
          <a:xfrm>
            <a:off x="1077026" y="4710829"/>
            <a:ext cx="3955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3) Взяття дати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F7C544-F426-FE85-D40E-3C4649756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033" y="4661733"/>
            <a:ext cx="5038483" cy="5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B06C07-F891-955E-A055-E300E7A52231}"/>
              </a:ext>
            </a:extLst>
          </p:cNvPr>
          <p:cNvSpPr txBox="1"/>
          <p:nvPr/>
        </p:nvSpPr>
        <p:spPr>
          <a:xfrm>
            <a:off x="3725616" y="732650"/>
            <a:ext cx="47407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Висновок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99DAA-5332-FDE8-17B9-1033C3C351A4}"/>
              </a:ext>
            </a:extLst>
          </p:cNvPr>
          <p:cNvSpPr txBox="1"/>
          <p:nvPr/>
        </p:nvSpPr>
        <p:spPr>
          <a:xfrm>
            <a:off x="1353902" y="1440536"/>
            <a:ext cx="4026309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uk-UA" sz="1100" b="1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en-GB" sz="11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1) </a:t>
            </a:r>
            <a:r>
              <a:rPr lang="uk-UA" sz="1100" b="1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Огляд задачі:</a:t>
            </a:r>
            <a:endParaRPr lang="uk-UA" sz="1100" dirty="0"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3" indent="-342900" algn="just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uk-UA" sz="11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 рамках курсової роботи було розроблено програмну систему, яка використовує API для отримання статистики гравця та його історії матчів у грі Dota 2.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uk-UA" sz="11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Система дозволяє користувачам шукати та переглядати статистику гравця, таку як нікнейм, останній вхід, рейтинг, ранг тощо, а також переглядати деталі останніх 20 матчів гравця, включаючи ID матчу, назву героя, тривалість та результат.</a:t>
            </a:r>
          </a:p>
          <a:p>
            <a:pPr marL="342900" lvl="0" indent="-342900" algn="just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uk-UA" sz="11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 полягала у створенні зручного та інтуїтивно зрозумілого інтерфейсу користувача, який дозволяє швидко та ефективно отримувати статистику гравця.</a:t>
            </a:r>
          </a:p>
          <a:p>
            <a:pPr algn="just">
              <a:lnSpc>
                <a:spcPct val="150000"/>
              </a:lnSpc>
            </a:pPr>
            <a:endParaRPr lang="uk-UA" sz="1100" dirty="0"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014C3-D790-8F85-E9F6-9E2A81B7482D}"/>
              </a:ext>
            </a:extLst>
          </p:cNvPr>
          <p:cNvSpPr txBox="1"/>
          <p:nvPr/>
        </p:nvSpPr>
        <p:spPr>
          <a:xfrm>
            <a:off x="6371303" y="1440536"/>
            <a:ext cx="4602479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GB" sz="11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2) </a:t>
            </a:r>
            <a:r>
              <a:rPr lang="uk-UA" sz="1100" b="1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Обмеження та перспективи розвитку:</a:t>
            </a:r>
            <a:endParaRPr lang="uk-UA" sz="1100" dirty="0"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uk-UA" sz="11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Наразі програмна система обмежується використанням API для отримання даних з гри Dota 2. Це означає, що можливості системи обмежені функціями, які надає API. Якщо API оновлюється або додаються нові функції, програмна система може бути розширена для використання цих можливостей.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uk-UA" sz="1100" dirty="0"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Одним з можливих напрямків розвитку є розширення функціональності програмної системи, додавання нових функцій, таких як отримання статистики команд, аналіз даних та прогнозування результатів матчів. Такі розширення додадуть більше цінності та корисності для користувачів системи.</a:t>
            </a:r>
          </a:p>
        </p:txBody>
      </p:sp>
    </p:spTree>
    <p:extLst>
      <p:ext uri="{BB962C8B-B14F-4D97-AF65-F5344CB8AC3E}">
        <p14:creationId xmlns:p14="http://schemas.microsoft.com/office/powerpoint/2010/main" val="296205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500232" y="1865622"/>
            <a:ext cx="4207096" cy="216252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Дякую за увагу</a:t>
            </a:r>
            <a:r>
              <a:rPr lang="en" sz="9000" dirty="0">
                <a:solidFill>
                  <a:schemeClr val="accent3"/>
                </a:solidFill>
              </a:rPr>
              <a:t>!</a:t>
            </a:r>
            <a:endParaRPr sz="9000" dirty="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7298365" y="2678629"/>
            <a:ext cx="2860323" cy="15968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uk-UA" dirty="0"/>
              <a:t>У вас є якісь запитання?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DEAB-FADE-ADD3-58C2-8FCB3F10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006" y="876867"/>
            <a:ext cx="10055988" cy="921249"/>
          </a:xfrm>
        </p:spPr>
        <p:txBody>
          <a:bodyPr/>
          <a:lstStyle/>
          <a:p>
            <a:pPr algn="ctr"/>
            <a:r>
              <a:rPr lang="uk-UA" sz="4000" dirty="0"/>
              <a:t>Що таке </a:t>
            </a:r>
            <a:r>
              <a:rPr lang="en-GB" sz="4000" dirty="0"/>
              <a:t>OpenDOTA API?</a:t>
            </a:r>
            <a:endParaRPr lang="uk-UA" sz="4000" dirty="0"/>
          </a:p>
        </p:txBody>
      </p:sp>
      <p:pic>
        <p:nvPicPr>
          <p:cNvPr id="4" name="Picture 2" descr="OpenDota – Додатки в Google Play">
            <a:extLst>
              <a:ext uri="{FF2B5EF4-FFF2-40B4-BE49-F238E27FC236}">
                <a16:creationId xmlns:a16="http://schemas.microsoft.com/office/drawing/2014/main" id="{B20DA9FF-1353-8DAC-C964-03370C72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40" y="1968271"/>
            <a:ext cx="6835520" cy="33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27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DC351B-72D9-30EF-34F3-63E09663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050" y="751385"/>
            <a:ext cx="4485900" cy="764596"/>
          </a:xfrm>
        </p:spPr>
        <p:txBody>
          <a:bodyPr/>
          <a:lstStyle/>
          <a:p>
            <a:pPr algn="ctr"/>
            <a:r>
              <a:rPr lang="uk-UA" sz="4000" dirty="0"/>
              <a:t>Що таке </a:t>
            </a:r>
            <a:r>
              <a:rPr lang="en-GB" sz="4000" dirty="0"/>
              <a:t>Dota 2? </a:t>
            </a:r>
            <a:endParaRPr lang="uk-UA" sz="4000" dirty="0"/>
          </a:p>
        </p:txBody>
      </p:sp>
      <p:pic>
        <p:nvPicPr>
          <p:cNvPr id="2058" name="Picture 10" descr="Dota 2 Wallpaper">
            <a:hlinkClick r:id="rId2" tooltip="Dota 2 Wallpaper"/>
            <a:extLst>
              <a:ext uri="{FF2B5EF4-FFF2-40B4-BE49-F238E27FC236}">
                <a16:creationId xmlns:a16="http://schemas.microsoft.com/office/drawing/2014/main" id="{464A692C-B1D2-7885-79E6-7AFFDC26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87" y="1441008"/>
            <a:ext cx="7411425" cy="416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4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DC351B-72D9-30EF-34F3-63E09663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050" y="751385"/>
            <a:ext cx="4485900" cy="764596"/>
          </a:xfrm>
        </p:spPr>
        <p:txBody>
          <a:bodyPr/>
          <a:lstStyle/>
          <a:p>
            <a:pPr algn="ctr"/>
            <a:r>
              <a:rPr lang="uk-UA" sz="4000" dirty="0"/>
              <a:t>Що таке </a:t>
            </a:r>
            <a:r>
              <a:rPr lang="en-GB" sz="4000" dirty="0"/>
              <a:t>Dota 2? </a:t>
            </a:r>
            <a:endParaRPr lang="uk-UA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4081C-9994-E14E-D1A3-35B8E911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30" y="1515981"/>
            <a:ext cx="3517940" cy="40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DC351B-72D9-30EF-34F3-63E09663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050" y="751385"/>
            <a:ext cx="4485900" cy="764596"/>
          </a:xfrm>
        </p:spPr>
        <p:txBody>
          <a:bodyPr/>
          <a:lstStyle/>
          <a:p>
            <a:pPr algn="ctr"/>
            <a:r>
              <a:rPr lang="uk-UA" sz="4000" dirty="0"/>
              <a:t>Що таке </a:t>
            </a:r>
            <a:r>
              <a:rPr lang="en-GB" sz="4000" dirty="0"/>
              <a:t>Dota 2? </a:t>
            </a:r>
            <a:endParaRPr lang="uk-U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CD63-6D05-13A7-63F8-6C5514BD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36" y="1515981"/>
            <a:ext cx="3546527" cy="405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8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DC351B-72D9-30EF-34F3-63E09663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050" y="751385"/>
            <a:ext cx="4485900" cy="764596"/>
          </a:xfrm>
        </p:spPr>
        <p:txBody>
          <a:bodyPr/>
          <a:lstStyle/>
          <a:p>
            <a:pPr algn="ctr"/>
            <a:r>
              <a:rPr lang="uk-UA" sz="4000" dirty="0"/>
              <a:t>Що таке </a:t>
            </a:r>
            <a:r>
              <a:rPr lang="en-GB" sz="4000" dirty="0"/>
              <a:t>Dota 2? </a:t>
            </a:r>
            <a:endParaRPr lang="uk-UA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75C3D-AE75-F057-15A1-C9F44B5F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435" y="1515981"/>
            <a:ext cx="3541130" cy="40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213F78-FE7B-F264-BF26-D8DD53EF8AB5}"/>
              </a:ext>
            </a:extLst>
          </p:cNvPr>
          <p:cNvSpPr txBox="1"/>
          <p:nvPr/>
        </p:nvSpPr>
        <p:spPr>
          <a:xfrm>
            <a:off x="1776636" y="829737"/>
            <a:ext cx="52562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Безкоштовне використання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B3168-CBAF-0FD9-54AE-1AA01EE52473}"/>
              </a:ext>
            </a:extLst>
          </p:cNvPr>
          <p:cNvSpPr txBox="1"/>
          <p:nvPr/>
        </p:nvSpPr>
        <p:spPr>
          <a:xfrm>
            <a:off x="2286000" y="2570903"/>
            <a:ext cx="318505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Немає API-ключа</a:t>
            </a:r>
            <a:endParaRPr lang="en-GB" sz="1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 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запитів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хвилина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50.00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 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запитів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місяць</a:t>
            </a:r>
          </a:p>
        </p:txBody>
      </p:sp>
    </p:spTree>
    <p:extLst>
      <p:ext uri="{BB962C8B-B14F-4D97-AF65-F5344CB8AC3E}">
        <p14:creationId xmlns:p14="http://schemas.microsoft.com/office/powerpoint/2010/main" val="392426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2A0911-FBA1-7A82-FB40-90230D13AAC7}"/>
              </a:ext>
            </a:extLst>
          </p:cNvPr>
          <p:cNvSpPr txBox="1"/>
          <p:nvPr/>
        </p:nvSpPr>
        <p:spPr>
          <a:xfrm>
            <a:off x="1776636" y="829737"/>
            <a:ext cx="52562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Платне використання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150D4-69D3-1D0B-2420-929E21C859B5}"/>
              </a:ext>
            </a:extLst>
          </p:cNvPr>
          <p:cNvSpPr txBox="1"/>
          <p:nvPr/>
        </p:nvSpPr>
        <p:spPr>
          <a:xfrm>
            <a:off x="2279863" y="2574920"/>
            <a:ext cx="318505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Надається API-ключа</a:t>
            </a:r>
            <a:endParaRPr lang="en-GB" sz="1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1.200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запитів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хвилина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Безмежно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місяць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0,01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100 запитів понад 50.000 за місяць</a:t>
            </a:r>
          </a:p>
        </p:txBody>
      </p:sp>
    </p:spTree>
    <p:extLst>
      <p:ext uri="{BB962C8B-B14F-4D97-AF65-F5344CB8AC3E}">
        <p14:creationId xmlns:p14="http://schemas.microsoft.com/office/powerpoint/2010/main" val="14827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AC4734-4D99-799D-8861-E8E676AA5057}"/>
              </a:ext>
            </a:extLst>
          </p:cNvPr>
          <p:cNvSpPr txBox="1"/>
          <p:nvPr/>
        </p:nvSpPr>
        <p:spPr>
          <a:xfrm>
            <a:off x="1776636" y="829737"/>
            <a:ext cx="52562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0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Що забезпечує API?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92234-5004-F139-350A-040B5442B77F}"/>
              </a:ext>
            </a:extLst>
          </p:cNvPr>
          <p:cNvSpPr txBox="1"/>
          <p:nvPr/>
        </p:nvSpPr>
        <p:spPr>
          <a:xfrm>
            <a:off x="2138714" y="1755984"/>
            <a:ext cx="3185057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Матчі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Гравці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Ранг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Герої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Ліги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 мережі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uk-UA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Константи</a:t>
            </a:r>
          </a:p>
        </p:txBody>
      </p:sp>
    </p:spTree>
    <p:extLst>
      <p:ext uri="{BB962C8B-B14F-4D97-AF65-F5344CB8AC3E}">
        <p14:creationId xmlns:p14="http://schemas.microsoft.com/office/powerpoint/2010/main" val="171800024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302</Words>
  <Application>Microsoft Office PowerPoint</Application>
  <PresentationFormat>Widescreen</PresentationFormat>
  <Paragraphs>44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Roboto Mono</vt:lpstr>
      <vt:lpstr>Aldrich</vt:lpstr>
      <vt:lpstr>Roboto</vt:lpstr>
      <vt:lpstr>Symbol</vt:lpstr>
      <vt:lpstr>OCR A Extended</vt:lpstr>
      <vt:lpstr>Abril Fatface</vt:lpstr>
      <vt:lpstr>Arial</vt:lpstr>
      <vt:lpstr>Calibri</vt:lpstr>
      <vt:lpstr>SlidesMania</vt:lpstr>
      <vt:lpstr>Аналіз статистики Dota 2</vt:lpstr>
      <vt:lpstr>Що таке OpenDOTA API?</vt:lpstr>
      <vt:lpstr>Що таке Dota 2? </vt:lpstr>
      <vt:lpstr>Що таке Dota 2? </vt:lpstr>
      <vt:lpstr>Що таке Dota 2? </vt:lpstr>
      <vt:lpstr>Що таке Dota 2?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Commodore PET 2001 and Apple II</dc:title>
  <cp:lastModifiedBy>Ілля Онищенко</cp:lastModifiedBy>
  <cp:revision>3</cp:revision>
  <dcterms:modified xsi:type="dcterms:W3CDTF">2023-06-16T11:41:38Z</dcterms:modified>
</cp:coreProperties>
</file>